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0693400" cy="15122525"/>
  <p:notesSz cx="6797675" cy="9928225"/>
  <p:defaultTextStyle>
    <a:defPPr>
      <a:defRPr lang="el-GR"/>
    </a:defPPr>
    <a:lvl1pPr marL="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134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26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1403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8537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567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2805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5993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7072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3">
          <p15:clr>
            <a:srgbClr val="A4A3A4"/>
          </p15:clr>
        </p15:guide>
        <p15:guide id="2" pos="33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302" y="-1920"/>
      </p:cViewPr>
      <p:guideLst>
        <p:guide orient="horz" pos="4763"/>
        <p:guide pos="33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802006" y="4697787"/>
            <a:ext cx="9089390" cy="3241542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604010" y="8569432"/>
            <a:ext cx="7485380" cy="38646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1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8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2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59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7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11/8/2022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dirty="0" err="1"/>
              <a:t>Kλικ</a:t>
            </a:r>
            <a:r>
              <a:rPr lang="el-GR" dirty="0"/>
              <a:t> για επεξεργασία των στυλ του υποδείγματος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11/8/2022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44705" y="9717626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44705" y="6409575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13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2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140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853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567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28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5993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707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11/8/2022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60662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703147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11/8/2022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2" y="3385066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34672" y="4795800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432100" y="3385066"/>
            <a:ext cx="4726632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432100" y="4795800"/>
            <a:ext cx="4726632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11/8/2022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11/8/2022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11/8/2022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6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180821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34671" y="3164531"/>
            <a:ext cx="3518056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11/8/2022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95982" y="10585768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95982" y="1351227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134" indent="0">
              <a:buNone/>
              <a:defRPr sz="4500"/>
            </a:lvl2pPr>
            <a:lvl3pPr marL="1474268" indent="0">
              <a:buNone/>
              <a:defRPr sz="3900"/>
            </a:lvl3pPr>
            <a:lvl4pPr marL="2211403" indent="0">
              <a:buNone/>
              <a:defRPr sz="3200"/>
            </a:lvl4pPr>
            <a:lvl5pPr marL="2948537" indent="0">
              <a:buNone/>
              <a:defRPr sz="3200"/>
            </a:lvl5pPr>
            <a:lvl6pPr marL="3685670" indent="0">
              <a:buNone/>
              <a:defRPr sz="3200"/>
            </a:lvl6pPr>
            <a:lvl7pPr marL="4422805" indent="0">
              <a:buNone/>
              <a:defRPr sz="3200"/>
            </a:lvl7pPr>
            <a:lvl8pPr marL="5159938" indent="0">
              <a:buNone/>
              <a:defRPr sz="3200"/>
            </a:lvl8pPr>
            <a:lvl9pPr marL="5897072" indent="0">
              <a:buNone/>
              <a:defRPr sz="32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95982" y="11835480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11/8/2022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11/8/2022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140723" y="1130693"/>
            <a:ext cx="2526686" cy="24084021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60663" y="1130693"/>
            <a:ext cx="7401839" cy="24084021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11/8/2022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Sotiris1\Εργασία\ΕΥΔ\Τουρισμός\PEP\PEPneEG\ΠΕΠ\Untitled-2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5900" y="301674"/>
            <a:ext cx="10260013" cy="14331950"/>
          </a:xfrm>
          <a:prstGeom prst="rect">
            <a:avLst/>
          </a:prstGeom>
          <a:noFill/>
        </p:spPr>
      </p:pic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  <a:prstGeom prst="rect">
            <a:avLst/>
          </a:prstGeom>
        </p:spPr>
        <p:txBody>
          <a:bodyPr vert="horz" lIns="147427" tIns="73713" rIns="147427" bIns="73713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1" y="3528591"/>
            <a:ext cx="9624060" cy="9980167"/>
          </a:xfrm>
          <a:prstGeom prst="rect">
            <a:avLst/>
          </a:prstGeom>
        </p:spPr>
        <p:txBody>
          <a:bodyPr vert="horz" lIns="147427" tIns="73713" rIns="147427" bIns="73713" rtlCol="0">
            <a:normAutofit/>
          </a:bodyPr>
          <a:lstStyle/>
          <a:p>
            <a:pPr lvl="0"/>
            <a:r>
              <a:rPr lang="el-GR" dirty="0" err="1"/>
              <a:t>Kλικ</a:t>
            </a:r>
            <a:r>
              <a:rPr lang="el-GR" dirty="0"/>
              <a:t> για επεξεργασία των στυλ του υποδείγματος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34671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3018E-230E-479C-96EF-48C6CCCA17DE}" type="datetimeFigureOut">
              <a:rPr lang="el-GR" smtClean="0"/>
              <a:pPr/>
              <a:t>11/8/2022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653580" y="14016343"/>
            <a:ext cx="3386244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663604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4268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2850" indent="-552850" algn="l" defTabSz="1474268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7843" indent="-460710" algn="l" defTabSz="1474268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283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79970" indent="-368567" algn="l" defTabSz="1474268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103" indent="-368567" algn="l" defTabSz="1474268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4237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1372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2850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5640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134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26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403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8537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567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2805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5993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7072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846106" y="3735234"/>
            <a:ext cx="92355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επιχείρηση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BLUE </a:t>
            </a:r>
            <a:r>
              <a:rPr lang="en-US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SERVICES IKE </a:t>
            </a: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που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εδρεύει στην περιφέρεια Στερεάς Ελλάδας εντάχθηκε στη Δράση «Ενίσχυση της Ίδρυσης και Λειτουργίας Νέων Τουριστικών Μικρομεσαίων Επιχειρήσεων» συνολικού προϋπολογισμού </a:t>
            </a:r>
            <a:r>
              <a:rPr lang="en-US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689</a:t>
            </a: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εκατ. €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500,6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εκατ. € από το ΕΠΑνΕΚ και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188,4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εκατ. € από τα Περιφερειακά Επιχειρησιακά Προγράμματα)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Δράση στοχεύει στην ενίσχυση της επιχειρηματικότητας στον τομέα του Τουρισμού, μέσω της δημιουργίας νέων πολύ μικρών, μικρών και μεσαίων τουριστικών επιχειρήσεων. </a:t>
            </a:r>
          </a:p>
          <a:p>
            <a:pPr algn="just"/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Ο συνολικός προϋπολογισμός της επένδυσης είναι 341.384,50   € εκ των οποίων η δημόσια δαπάνη ανέρχεται σε 170.692,24€ και συγχρηματοδοτείται από την Ελλάδα και το Ευρωπαϊκό Ταμείο Περιφερειακής Ανάπτυξης της Ευρωπαϊκής Ένωσης. </a:t>
            </a:r>
            <a:endParaRPr lang="el-GR" sz="12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875391" y="5418259"/>
            <a:ext cx="921702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Το επιχειρηματικό σχέδιο που εγκρίθηκε προς χρηματοδότηση και υλοποιείται, περιλαμβάνει επενδύσεις στις παρακάτω κατηγορίες: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Κτίρια, λοιπές εγκαταστάσεις και περιβάλλων χώρος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Μηχανήματα, εγκαταστάσεις και εξοπλισμός προστασίας περιβάλλοντος και εξοικονόμησης ενέργειας και ύδατος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Προβολή/Προώθηση - Συμμετοχή σε Εκθέσεις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Σύνταξη και παρακολούθηση υλοποίησης Επενδυτικού Σχεδίου </a:t>
            </a:r>
          </a:p>
          <a:p>
            <a:pPr>
              <a:lnSpc>
                <a:spcPct val="150000"/>
              </a:lnSpc>
            </a:pP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Μέσω της συμμετοχής στη Δράση, η επιχείρηση πέτυχε: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βελτίωση της ανταγωνιστικότητας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αύξηση της κερδοφορίας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ενίσχυση της εξωστρέφειας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επέκταση της αγοράς με τη προσθήκη νέων προϊόντων &amp; υπηρεσιών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εξασφάλιση υψηλότερης ποιότητας προϊόντα &amp; υπηρεσίες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αύξηση της παραγωγικότητας &amp; βελτίωση λειτουργικών διαδικασιών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ενίσχυση της επιχειρηματικότητας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δημιουργία / διατήρηση ποιοτικών θέσεων εργασίας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Άλλο…………………………………………………………</a:t>
            </a:r>
          </a:p>
          <a:p>
            <a:pPr>
              <a:lnSpc>
                <a:spcPct val="150000"/>
              </a:lnSpc>
            </a:pPr>
            <a:endParaRPr lang="el-GR" sz="6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Με τη συμβολή του ΕΠΑνΕΚ ενισχύθηκε η επιχείρηση αποφέροντας οφέλη στην ανταγωνιστικότητα της χώρας καθώς και στην τοπική οικονομία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241</Words>
  <Application>Microsoft Office PowerPoint</Application>
  <PresentationFormat>Προσαρμογή</PresentationFormat>
  <Paragraphs>20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6" baseType="lpstr">
      <vt:lpstr>Arial</vt:lpstr>
      <vt:lpstr>Calibri</vt:lpstr>
      <vt:lpstr>Verdana</vt:lpstr>
      <vt:lpstr>Wingdings</vt:lpstr>
      <vt:lpstr>Θέμα του Office</vt:lpstr>
      <vt:lpstr>Παρουσίαση του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Sotiris Katselos</dc:creator>
  <cp:lastModifiedBy>Σταύρος Πετουσάκης</cp:lastModifiedBy>
  <cp:revision>55</cp:revision>
  <cp:lastPrinted>2019-12-05T14:31:53Z</cp:lastPrinted>
  <dcterms:created xsi:type="dcterms:W3CDTF">2018-02-13T12:16:57Z</dcterms:created>
  <dcterms:modified xsi:type="dcterms:W3CDTF">2022-08-11T09:58:56Z</dcterms:modified>
</cp:coreProperties>
</file>